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11fd802aa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11fd802aa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211fd802aa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211fd802aa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211fd802aa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211fd802aa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211fd802aa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211fd802aa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211fd802aa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211fd802aa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211fd802aa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211fd802aa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211fd802aa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211fd802aa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image" Target="../media/image7.jpg"/><Relationship Id="rId10" Type="http://schemas.openxmlformats.org/officeDocument/2006/relationships/image" Target="../media/image2.jpg"/><Relationship Id="rId13" Type="http://schemas.openxmlformats.org/officeDocument/2006/relationships/image" Target="../media/image16.png"/><Relationship Id="rId1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21.png"/><Relationship Id="rId9" Type="http://schemas.openxmlformats.org/officeDocument/2006/relationships/image" Target="../media/image5.jpg"/><Relationship Id="rId5" Type="http://schemas.openxmlformats.org/officeDocument/2006/relationships/image" Target="../media/image11.jpg"/><Relationship Id="rId6" Type="http://schemas.openxmlformats.org/officeDocument/2006/relationships/image" Target="../media/image14.jpg"/><Relationship Id="rId7" Type="http://schemas.openxmlformats.org/officeDocument/2006/relationships/image" Target="../media/image8.jpg"/><Relationship Id="rId8" Type="http://schemas.openxmlformats.org/officeDocument/2006/relationships/image" Target="../media/image2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ata.un.org/Data.aspx?d=ComTrade&amp;f=_l1Code%3a10" TargetMode="External"/><Relationship Id="rId4" Type="http://schemas.openxmlformats.org/officeDocument/2006/relationships/image" Target="../media/image10.png"/><Relationship Id="rId5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9.png"/><Relationship Id="rId5" Type="http://schemas.openxmlformats.org/officeDocument/2006/relationships/image" Target="../media/image6.png"/><Relationship Id="rId6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png"/><Relationship Id="rId4" Type="http://schemas.openxmlformats.org/officeDocument/2006/relationships/image" Target="../media/image25.png"/><Relationship Id="rId5" Type="http://schemas.openxmlformats.org/officeDocument/2006/relationships/image" Target="../media/image22.png"/><Relationship Id="rId6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6.png"/><Relationship Id="rId4" Type="http://schemas.openxmlformats.org/officeDocument/2006/relationships/image" Target="../media/image2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417125" y="0"/>
            <a:ext cx="8520600" cy="24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Coffee, Tea, Herbs, &amp; Spices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Global Imports and Exports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Data Analysis Project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40514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Presented by: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Adam Sadowy, Olena Rebani, Thi Ngo, Josie Boyer, and Shawn Tossi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5275" y="3635863"/>
            <a:ext cx="2541100" cy="143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2325" y="3517463"/>
            <a:ext cx="2389025" cy="1591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4888" y="143763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08025" y="157400"/>
            <a:ext cx="1717626" cy="108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42275" y="20825"/>
            <a:ext cx="2001725" cy="20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64900" y="2286900"/>
            <a:ext cx="2143126" cy="1607339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 rotWithShape="1">
          <a:blip r:embed="rId9">
            <a:alphaModFix/>
          </a:blip>
          <a:srcRect b="-2469" l="13360" r="-13360" t="2470"/>
          <a:stretch/>
        </p:blipFill>
        <p:spPr>
          <a:xfrm>
            <a:off x="4336706" y="792768"/>
            <a:ext cx="1937775" cy="193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189158" y="1958603"/>
            <a:ext cx="1907967" cy="143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308025" y="1228263"/>
            <a:ext cx="1791308" cy="2686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690498" y="2145185"/>
            <a:ext cx="2150372" cy="143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4234025" y="18113"/>
            <a:ext cx="2143124" cy="14265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425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choose this topic?</a:t>
            </a:r>
            <a:endParaRPr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Easy and open access to data files in a usable format.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hlinkClick r:id="rId3"/>
              </a:rPr>
              <a:t>http://data.un.org/Data.aspx?d=ComTrade&amp;f=_l1Code%3a10</a:t>
            </a:r>
            <a:endParaRPr sz="2300"/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245750"/>
            <a:ext cx="6340300" cy="289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51174" y="2185750"/>
            <a:ext cx="2574514" cy="250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Task: </a:t>
            </a:r>
            <a:r>
              <a:rPr lang="en"/>
              <a:t>Exploratory</a:t>
            </a:r>
            <a:r>
              <a:rPr lang="en"/>
              <a:t> Analysis with Tableau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500" y="1124325"/>
            <a:ext cx="4206976" cy="2236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4050" y="1017725"/>
            <a:ext cx="2735427" cy="1850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700" y="2868348"/>
            <a:ext cx="3420842" cy="1700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11025" y="2771035"/>
            <a:ext cx="3761000" cy="23724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Building a Database Server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73350"/>
            <a:ext cx="3533576" cy="172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6075" y="0"/>
            <a:ext cx="5884451" cy="2844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288" y="3603500"/>
            <a:ext cx="9115425" cy="55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 the Data through Machine Learning</a:t>
            </a:r>
            <a:endParaRPr/>
          </a:p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" y="1017725"/>
            <a:ext cx="2565125" cy="171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40600" y="1017725"/>
            <a:ext cx="5191700" cy="220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973850"/>
            <a:ext cx="4297484" cy="191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2000" y="2736310"/>
            <a:ext cx="4029525" cy="18057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750" y="1092100"/>
            <a:ext cx="3848739" cy="225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0469" y="1017724"/>
            <a:ext cx="3530882" cy="220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Developments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 a working HTML5 dashboard to select commodities on the machine learning program.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Integrate shipping cost information into analysis.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Further expand by finding the latest trade data, to test out new hypothesis.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